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7BEF-4A6D-4692-B6E3-42D1F7D7AE87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CB0B-019A-4A25-A1BC-C38CC7471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875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7BEF-4A6D-4692-B6E3-42D1F7D7AE87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CB0B-019A-4A25-A1BC-C38CC7471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79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7BEF-4A6D-4692-B6E3-42D1F7D7AE87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CB0B-019A-4A25-A1BC-C38CC7471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93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7BEF-4A6D-4692-B6E3-42D1F7D7AE87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CB0B-019A-4A25-A1BC-C38CC7471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54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7BEF-4A6D-4692-B6E3-42D1F7D7AE87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CB0B-019A-4A25-A1BC-C38CC7471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36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7BEF-4A6D-4692-B6E3-42D1F7D7AE87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CB0B-019A-4A25-A1BC-C38CC7471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7BEF-4A6D-4692-B6E3-42D1F7D7AE87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CB0B-019A-4A25-A1BC-C38CC7471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47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7BEF-4A6D-4692-B6E3-42D1F7D7AE87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CB0B-019A-4A25-A1BC-C38CC7471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05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7BEF-4A6D-4692-B6E3-42D1F7D7AE87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CB0B-019A-4A25-A1BC-C38CC7471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48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7BEF-4A6D-4692-B6E3-42D1F7D7AE87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CB0B-019A-4A25-A1BC-C38CC7471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4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D7BEF-4A6D-4692-B6E3-42D1F7D7AE87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BCB0B-019A-4A25-A1BC-C38CC7471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97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D7BEF-4A6D-4692-B6E3-42D1F7D7AE87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BCB0B-019A-4A25-A1BC-C38CC7471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9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40544"/>
          </a:xfrm>
        </p:spPr>
        <p:txBody>
          <a:bodyPr>
            <a:no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«Нестандартное спортивное оборудование и использование его в повседневной работе с детьми»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8682" y="4636394"/>
            <a:ext cx="3829318" cy="62140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Хоминич Елена Олеговна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65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09" y="158043"/>
            <a:ext cx="4700791" cy="6241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889" y="272204"/>
            <a:ext cx="4528837" cy="601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50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31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0" y="373486"/>
            <a:ext cx="4716156" cy="3551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21735" y="-393437"/>
            <a:ext cx="3635917" cy="48277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60379" y="2627640"/>
            <a:ext cx="3559553" cy="472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36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83" y="354470"/>
            <a:ext cx="3231993" cy="32319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71550" y="1970467"/>
            <a:ext cx="6996449" cy="4056845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«Игра Парашют»</a:t>
            </a:r>
            <a:b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чаще всего представляет собой активную командную игру для детей с использованием большого разноцветного тканевого полотна (парашюта), направленную на развитие координации и взаимодействия. Популярны игры с мячом («Яблочко по блюдечку»), смена мест под куполом и игры на внимательность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236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09" y="289361"/>
            <a:ext cx="5327380" cy="40121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454" y="2295452"/>
            <a:ext cx="5741794" cy="432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4112" y="618186"/>
            <a:ext cx="8384147" cy="5254579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Сибирский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борд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Сибборд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это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деревянный напольный тренажёр-балансир в виде изогнутой доски, предназначенный для развития координации, мозжечковой стимуляции и укрепления опорно-двигательного аппарата у детей. Используется для тренировки равновесия, улучшения осанки и в игровых целях (как качели, мостик, горка)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39" y="797417"/>
            <a:ext cx="4348524" cy="244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45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290807"/>
            <a:ext cx="4543817" cy="34220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89" y="309463"/>
            <a:ext cx="4477555" cy="33721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21" y="3218917"/>
            <a:ext cx="4543543" cy="342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21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1387" y="2421228"/>
            <a:ext cx="7379593" cy="336138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круги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тренажер, представляющий собой набор плоских пластиковых или резиновых обручей, которые скрепляются между собой в различные геометрические узоры. Они используются для тренировки быстроты, точности движений, баланса и ловкости у спортсменов, а также в детских занятиях для развития координации и работы ног.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48" y="846651"/>
            <a:ext cx="3273878" cy="23473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060" y="555334"/>
            <a:ext cx="2342298" cy="200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57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32" y="631065"/>
            <a:ext cx="4214389" cy="55958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79" y="631065"/>
            <a:ext cx="4214389" cy="559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03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472744"/>
            <a:ext cx="9144000" cy="334850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лестницы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простой, компактный и универсальный спортивный тренажер в виде плоской лестницы из нейлоновых лент и пластиковых перекладин (обычно 4–10 м длиной), размещаемый на полу. Она используется для тренировки скорости, ловкости, координации движений, баланса и выносливости через разнообразные упражнения в беге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прыжках.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26" y="821275"/>
            <a:ext cx="2543175" cy="1800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1" y="625118"/>
            <a:ext cx="3342068" cy="203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219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30</Words>
  <Application>Microsoft Office PowerPoint</Application>
  <PresentationFormat>Широкоэкранный</PresentationFormat>
  <Paragraphs>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«Нестандартное спортивное оборудование и использование его в повседневной работе с детьми»</vt:lpstr>
      <vt:lpstr>Презентация PowerPoint</vt:lpstr>
      <vt:lpstr>«Игра Парашют»   чаще всего представляет собой активную командную игру для детей с использованием большого разноцветного тканевого полотна (парашюта), направленную на развитие координации и взаимодействия. Популярны игры с мячом («Яблочко по блюдечку»), смена мест под куполом и игры на внимательность </vt:lpstr>
      <vt:lpstr>Презентация PowerPoint</vt:lpstr>
      <vt:lpstr>Сибирский борд (Сибборд)    это деревянный напольный тренажёр-балансир в виде изогнутой доски, предназначенный для развития координации, мозжечковой стимуляции и укрепления опорно-двигательного аппарата у детей. Используется для тренировки равновесия, улучшения осанки и в игровых целях (как качели, мостик, горка)</vt:lpstr>
      <vt:lpstr>Презентация PowerPoint</vt:lpstr>
      <vt:lpstr>Координационные круги  спортивный тренажер, представляющий собой набор плоских пластиковых или резиновых обручей, которые скрепляются между собой в различные геометрические узоры. Они используются для тренировки быстроты, точности движений, баланса и ловкости у спортсменов, а также в детских занятиях для развития координации и работы ног. </vt:lpstr>
      <vt:lpstr>Презентация PowerPoint</vt:lpstr>
      <vt:lpstr>Координационные лестницы простой, компактный и универсальный спортивный тренажер в виде плоской лестницы из нейлоновых лент и пластиковых перекладин (обычно 4–10 м длиной), размещаемый на полу. Она используется для тренировки скорости, ловкости, координации движений, баланса и выносливости через разнообразные упражнения в беге и прыжках.</vt:lpstr>
      <vt:lpstr>Презентация PowerPoint</vt:lpstr>
      <vt:lpstr>Мастер-класс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виды спортивного оборудования</dc:title>
  <dc:creator>USER</dc:creator>
  <cp:lastModifiedBy>USER</cp:lastModifiedBy>
  <cp:revision>9</cp:revision>
  <dcterms:created xsi:type="dcterms:W3CDTF">2026-02-04T11:22:37Z</dcterms:created>
  <dcterms:modified xsi:type="dcterms:W3CDTF">2026-02-05T11:19:33Z</dcterms:modified>
</cp:coreProperties>
</file>